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32"/>
  </p:notesMasterIdLst>
  <p:sldIdLst>
    <p:sldId id="287" r:id="rId2"/>
    <p:sldId id="328" r:id="rId3"/>
    <p:sldId id="384" r:id="rId4"/>
    <p:sldId id="327" r:id="rId5"/>
    <p:sldId id="326" r:id="rId6"/>
    <p:sldId id="332" r:id="rId7"/>
    <p:sldId id="361" r:id="rId8"/>
    <p:sldId id="362" r:id="rId9"/>
    <p:sldId id="363" r:id="rId10"/>
    <p:sldId id="381" r:id="rId11"/>
    <p:sldId id="364" r:id="rId12"/>
    <p:sldId id="365" r:id="rId13"/>
    <p:sldId id="366" r:id="rId14"/>
    <p:sldId id="382" r:id="rId15"/>
    <p:sldId id="367" r:id="rId16"/>
    <p:sldId id="368" r:id="rId17"/>
    <p:sldId id="370" r:id="rId18"/>
    <p:sldId id="383" r:id="rId19"/>
    <p:sldId id="380" r:id="rId20"/>
    <p:sldId id="371" r:id="rId21"/>
    <p:sldId id="369" r:id="rId22"/>
    <p:sldId id="374" r:id="rId23"/>
    <p:sldId id="375" r:id="rId24"/>
    <p:sldId id="376" r:id="rId25"/>
    <p:sldId id="377" r:id="rId26"/>
    <p:sldId id="372" r:id="rId27"/>
    <p:sldId id="373" r:id="rId28"/>
    <p:sldId id="378" r:id="rId29"/>
    <p:sldId id="379" r:id="rId30"/>
    <p:sldId id="31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615D4-98CA-4610-899A-9BF0C4712A74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C7731-8D55-4C8A-8CE1-45CB7A3E29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8219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3628-E3FA-45DE-9F9C-4B78CCDF822E}" type="datetimeFigureOut">
              <a:rPr lang="es-ES" smtClean="0"/>
              <a:t>04/05/2021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D4C161BA-72FF-4B2B-9E8A-58C9189E93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51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3628-E3FA-45DE-9F9C-4B78CCDF822E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BA-72FF-4B2B-9E8A-58C9189E93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73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3628-E3FA-45DE-9F9C-4B78CCDF822E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BA-72FF-4B2B-9E8A-58C9189E93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343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3628-E3FA-45DE-9F9C-4B78CCDF822E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BA-72FF-4B2B-9E8A-58C9189E93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228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64313628-E3FA-45DE-9F9C-4B78CCDF822E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4C161BA-72FF-4B2B-9E8A-58C9189E93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31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3628-E3FA-45DE-9F9C-4B78CCDF822E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BA-72FF-4B2B-9E8A-58C9189E93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497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3628-E3FA-45DE-9F9C-4B78CCDF822E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BA-72FF-4B2B-9E8A-58C9189E93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538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3628-E3FA-45DE-9F9C-4B78CCDF822E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BA-72FF-4B2B-9E8A-58C9189E93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63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9BEF6A59-5045-4EFA-843E-3413120EF5DA}"/>
              </a:ext>
            </a:extLst>
          </p:cNvPr>
          <p:cNvSpPr txBox="1">
            <a:spLocks/>
          </p:cNvSpPr>
          <p:nvPr userDrawn="1"/>
        </p:nvSpPr>
        <p:spPr>
          <a:xfrm>
            <a:off x="11284490" y="297770"/>
            <a:ext cx="484445" cy="36648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>
                <a:solidFill>
                  <a:srgbClr val="FF0000"/>
                </a:solidFill>
              </a:rPr>
              <a:pPr/>
              <a:t>‹Nº›</a:t>
            </a:fld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Flecha: pentágono 5">
            <a:extLst>
              <a:ext uri="{FF2B5EF4-FFF2-40B4-BE49-F238E27FC236}">
                <a16:creationId xmlns:a16="http://schemas.microsoft.com/office/drawing/2014/main" id="{D3DEAE29-C1A0-4E70-BAC1-03B9D9A96057}"/>
              </a:ext>
            </a:extLst>
          </p:cNvPr>
          <p:cNvSpPr/>
          <p:nvPr userDrawn="1"/>
        </p:nvSpPr>
        <p:spPr>
          <a:xfrm>
            <a:off x="11077575" y="83231"/>
            <a:ext cx="1114425" cy="809625"/>
          </a:xfrm>
          <a:prstGeom prst="homePlate">
            <a:avLst/>
          </a:prstGeom>
          <a:solidFill>
            <a:schemeClr val="accent1">
              <a:alpha val="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884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3628-E3FA-45DE-9F9C-4B78CCDF822E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BA-72FF-4B2B-9E8A-58C9189E93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547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64313628-E3FA-45DE-9F9C-4B78CCDF822E}" type="datetimeFigureOut">
              <a:rPr lang="es-ES" smtClean="0"/>
              <a:t>04/05/2021</a:t>
            </a:fld>
            <a:endParaRPr lang="es-E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BA-72FF-4B2B-9E8A-58C9189E93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47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64313628-E3FA-45DE-9F9C-4B78CCDF822E}" type="datetimeFigureOut">
              <a:rPr lang="es-ES" smtClean="0"/>
              <a:t>04/05/2021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4C161BA-72FF-4B2B-9E8A-58C9189E93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3984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2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39.jpeg"/><Relationship Id="rId4" Type="http://schemas.openxmlformats.org/officeDocument/2006/relationships/image" Target="../media/image3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49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5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58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8" name="Rectangle 76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🙌 Quedate en... - Universidad Nacional de La Matanza (UNLaM) | Facebook">
            <a:extLst>
              <a:ext uri="{FF2B5EF4-FFF2-40B4-BE49-F238E27FC236}">
                <a16:creationId xmlns:a16="http://schemas.microsoft.com/office/drawing/2014/main" id="{B8A07192-1D6A-4878-BDA2-21AF25223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4" b="-1"/>
          <a:stretch/>
        </p:blipFill>
        <p:spPr bwMode="auto">
          <a:xfrm>
            <a:off x="641276" y="643467"/>
            <a:ext cx="4013020" cy="270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6A0BCF2-FFEA-48E9-9631-DEDA7524C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" r="622" b="-5"/>
          <a:stretch/>
        </p:blipFill>
        <p:spPr bwMode="auto">
          <a:xfrm>
            <a:off x="981302" y="3575785"/>
            <a:ext cx="2542409" cy="171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an Justo; Biblioteca UNLaM Archives | Diario NCO">
            <a:extLst>
              <a:ext uri="{FF2B5EF4-FFF2-40B4-BE49-F238E27FC236}">
                <a16:creationId xmlns:a16="http://schemas.microsoft.com/office/drawing/2014/main" id="{3C9DD12F-B40A-41B7-8BAB-642586BEA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975" y="4391021"/>
            <a:ext cx="3189075" cy="179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ExpoProyecto UNLaM">
            <a:extLst>
              <a:ext uri="{FF2B5EF4-FFF2-40B4-BE49-F238E27FC236}">
                <a16:creationId xmlns:a16="http://schemas.microsoft.com/office/drawing/2014/main" id="{C63D3014-ACC8-45C2-B6CE-4E6774A8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35" y="623410"/>
            <a:ext cx="5890864" cy="362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99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rea tu propio servidor XMPP ejabberd - Geeky Theory">
            <a:extLst>
              <a:ext uri="{FF2B5EF4-FFF2-40B4-BE49-F238E27FC236}">
                <a16:creationId xmlns:a16="http://schemas.microsoft.com/office/drawing/2014/main" id="{E8DE226C-16FF-4161-9E38-B26E0CBA6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4" y="940747"/>
            <a:ext cx="7796212" cy="528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304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C2BA8CD-26F9-4187-90D8-5CCD21CB17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8" b="10560"/>
          <a:stretch/>
        </p:blipFill>
        <p:spPr>
          <a:xfrm>
            <a:off x="16968" y="0"/>
            <a:ext cx="9144000" cy="58424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 descr="Utilización de fax internet">
            <a:extLst>
              <a:ext uri="{FF2B5EF4-FFF2-40B4-BE49-F238E27FC236}">
                <a16:creationId xmlns:a16="http://schemas.microsoft.com/office/drawing/2014/main" id="{28B8D54B-A62E-4918-BC77-24F04D8B7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448" y="4171950"/>
            <a:ext cx="3596689" cy="276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557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C6D789B-0F51-472D-8FA3-20DEA7D0B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11033"/>
          <a:stretch/>
        </p:blipFill>
        <p:spPr>
          <a:xfrm>
            <a:off x="171450" y="179037"/>
            <a:ext cx="8553450" cy="4791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266" name="Picture 2" descr="Protocolo de transferencia de archivos - Wikipedia, la enciclopedia libre">
            <a:extLst>
              <a:ext uri="{FF2B5EF4-FFF2-40B4-BE49-F238E27FC236}">
                <a16:creationId xmlns:a16="http://schemas.microsoft.com/office/drawing/2014/main" id="{F88F37C6-45D9-4C06-943F-2D7BA7AC7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419600"/>
            <a:ext cx="4019550" cy="23717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43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E99AF89-424B-4BB0-BEA1-FB09F17230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7" b="9235"/>
          <a:stretch/>
        </p:blipFill>
        <p:spPr>
          <a:xfrm>
            <a:off x="1524000" y="1107346"/>
            <a:ext cx="9144000" cy="5117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292" name="Picture 4" descr="Que es el workflow y el groupware? - chicoritaweb">
            <a:extLst>
              <a:ext uri="{FF2B5EF4-FFF2-40B4-BE49-F238E27FC236}">
                <a16:creationId xmlns:a16="http://schemas.microsoft.com/office/drawing/2014/main" id="{D3FD0FC8-FA35-4E3E-B752-A4DAD4B7E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176" y="0"/>
            <a:ext cx="12339176" cy="694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545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6FDE815-2F77-4C6D-A8E4-A3924DF59F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19" t="3180" r="3119" b="9236"/>
          <a:stretch/>
        </p:blipFill>
        <p:spPr>
          <a:xfrm>
            <a:off x="932398" y="249382"/>
            <a:ext cx="9144000" cy="60065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34261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Zimbra: Cómo configurar un cliente de escritorio XMPP con el nuevo Zimbra  Chat - El Blog de Jorge de la Cruz">
            <a:extLst>
              <a:ext uri="{FF2B5EF4-FFF2-40B4-BE49-F238E27FC236}">
                <a16:creationId xmlns:a16="http://schemas.microsoft.com/office/drawing/2014/main" id="{C7ACFE26-493D-42DA-B52F-BACE7BB15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/>
          <a:stretch/>
        </p:blipFill>
        <p:spPr bwMode="auto">
          <a:xfrm>
            <a:off x="609600" y="285751"/>
            <a:ext cx="10382250" cy="64417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65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DE465FF-7BAD-49F9-9899-3BD662CA47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8" b="7278"/>
          <a:stretch/>
        </p:blipFill>
        <p:spPr>
          <a:xfrm>
            <a:off x="1809750" y="840472"/>
            <a:ext cx="9144000" cy="54612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338" name="Picture 2" descr="Cómo instalar un servidor web en tu ordenador con XAMPP | Tecnología -  ComputerHoy.com">
            <a:extLst>
              <a:ext uri="{FF2B5EF4-FFF2-40B4-BE49-F238E27FC236}">
                <a16:creationId xmlns:a16="http://schemas.microsoft.com/office/drawing/2014/main" id="{B9551173-5B98-4CCB-911D-1A9ABCEC0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7" y="124560"/>
            <a:ext cx="11705766" cy="660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600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16E6479-4432-402F-B13E-8F1A4325C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7DC1F28-CFFD-4259-8EAA-9E3BB6C8F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70766"/>
            <a:ext cx="4332055" cy="589788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9E1A3C0-362E-4B51-9173-BB558A116D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3" t="34324" b="17799"/>
          <a:stretch/>
        </p:blipFill>
        <p:spPr>
          <a:xfrm>
            <a:off x="805352" y="1987757"/>
            <a:ext cx="3681981" cy="285881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FFB2DB35-8C4D-45C4-B5EE-367EF987E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4195" y="480060"/>
            <a:ext cx="6590792" cy="589788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4" name="Picture 4" descr="Servidores y la Nube | lolbackdoor">
            <a:extLst>
              <a:ext uri="{FF2B5EF4-FFF2-40B4-BE49-F238E27FC236}">
                <a16:creationId xmlns:a16="http://schemas.microsoft.com/office/drawing/2014/main" id="{6747D82A-464B-4922-9157-E4612EAD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2534" y="1573476"/>
            <a:ext cx="5929541" cy="37059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Es posible una solución de impresión realmente sin servidor? | Noticias y  Actualidad | Impresión Digital">
            <a:extLst>
              <a:ext uri="{FF2B5EF4-FFF2-40B4-BE49-F238E27FC236}">
                <a16:creationId xmlns:a16="http://schemas.microsoft.com/office/drawing/2014/main" id="{BB84EA31-1E50-459E-AC04-6CFD527F8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3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36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9E1A3C0-362E-4B51-9173-BB558A116D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9" b="17799"/>
          <a:stretch/>
        </p:blipFill>
        <p:spPr>
          <a:xfrm>
            <a:off x="1616279" y="746620"/>
            <a:ext cx="9144000" cy="5419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362" name="Picture 2" descr="Cliente Periodista Base de Datos AUDIO VIDEO IMAGEN TEXTO Servidor de  Noticias MODIFICACIÓN Visor del periódico Interfaz gráfico para consultas  Personalización. - ppt descargar">
            <a:extLst>
              <a:ext uri="{FF2B5EF4-FFF2-40B4-BE49-F238E27FC236}">
                <a16:creationId xmlns:a16="http://schemas.microsoft.com/office/drawing/2014/main" id="{B74C8BCC-60D4-49CB-8DD3-F73347529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65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11A7980-6448-4591-8BB7-071223807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22666" cy="5280182"/>
          </a:xfrm>
          <a:custGeom>
            <a:avLst/>
            <a:gdLst>
              <a:gd name="connsiteX0" fmla="*/ 4441974 w 5422666"/>
              <a:gd name="connsiteY0" fmla="*/ 0 h 5280182"/>
              <a:gd name="connsiteX1" fmla="*/ 4807567 w 5422666"/>
              <a:gd name="connsiteY1" fmla="*/ 0 h 5280182"/>
              <a:gd name="connsiteX2" fmla="*/ 4850577 w 5422666"/>
              <a:gd name="connsiteY2" fmla="*/ 57517 h 5280182"/>
              <a:gd name="connsiteX3" fmla="*/ 5422666 w 5422666"/>
              <a:gd name="connsiteY3" fmla="*/ 1930408 h 5280182"/>
              <a:gd name="connsiteX4" fmla="*/ 2072892 w 5422666"/>
              <a:gd name="connsiteY4" fmla="*/ 5280182 h 5280182"/>
              <a:gd name="connsiteX5" fmla="*/ 200001 w 5422666"/>
              <a:gd name="connsiteY5" fmla="*/ 4708093 h 5280182"/>
              <a:gd name="connsiteX6" fmla="*/ 0 w 5422666"/>
              <a:gd name="connsiteY6" fmla="*/ 4558536 h 5280182"/>
              <a:gd name="connsiteX7" fmla="*/ 0 w 5422666"/>
              <a:gd name="connsiteY7" fmla="*/ 4172234 h 5280182"/>
              <a:gd name="connsiteX8" fmla="*/ 128566 w 5422666"/>
              <a:gd name="connsiteY8" fmla="*/ 4289082 h 5280182"/>
              <a:gd name="connsiteX9" fmla="*/ 2072892 w 5422666"/>
              <a:gd name="connsiteY9" fmla="*/ 4987077 h 5280182"/>
              <a:gd name="connsiteX10" fmla="*/ 5129561 w 5422666"/>
              <a:gd name="connsiteY10" fmla="*/ 1930408 h 5280182"/>
              <a:gd name="connsiteX11" fmla="*/ 4607530 w 5422666"/>
              <a:gd name="connsiteY11" fmla="*/ 221395 h 5280182"/>
              <a:gd name="connsiteX12" fmla="*/ 0 w 5422666"/>
              <a:gd name="connsiteY12" fmla="*/ 0 h 5280182"/>
              <a:gd name="connsiteX13" fmla="*/ 4331181 w 5422666"/>
              <a:gd name="connsiteY13" fmla="*/ 0 h 5280182"/>
              <a:gd name="connsiteX14" fmla="*/ 4366945 w 5422666"/>
              <a:gd name="connsiteY14" fmla="*/ 39351 h 5280182"/>
              <a:gd name="connsiteX15" fmla="*/ 5045817 w 5422666"/>
              <a:gd name="connsiteY15" fmla="*/ 1930408 h 5280182"/>
              <a:gd name="connsiteX16" fmla="*/ 2072892 w 5422666"/>
              <a:gd name="connsiteY16" fmla="*/ 4903333 h 5280182"/>
              <a:gd name="connsiteX17" fmla="*/ 181835 w 5422666"/>
              <a:gd name="connsiteY17" fmla="*/ 4224462 h 5280182"/>
              <a:gd name="connsiteX18" fmla="*/ 0 w 5422666"/>
              <a:gd name="connsiteY18" fmla="*/ 4059198 h 528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2666" h="5280182">
                <a:moveTo>
                  <a:pt x="4441974" y="0"/>
                </a:moveTo>
                <a:lnTo>
                  <a:pt x="4807567" y="0"/>
                </a:lnTo>
                <a:lnTo>
                  <a:pt x="4850577" y="57517"/>
                </a:lnTo>
                <a:cubicBezTo>
                  <a:pt x="5211765" y="592144"/>
                  <a:pt x="5422666" y="1236647"/>
                  <a:pt x="5422666" y="1930408"/>
                </a:cubicBezTo>
                <a:cubicBezTo>
                  <a:pt x="5422666" y="3780437"/>
                  <a:pt x="3922921" y="5280182"/>
                  <a:pt x="2072892" y="5280182"/>
                </a:cubicBezTo>
                <a:cubicBezTo>
                  <a:pt x="1379131" y="5280182"/>
                  <a:pt x="734628" y="5069281"/>
                  <a:pt x="200001" y="4708093"/>
                </a:cubicBezTo>
                <a:lnTo>
                  <a:pt x="0" y="4558536"/>
                </a:lnTo>
                <a:lnTo>
                  <a:pt x="0" y="4172234"/>
                </a:lnTo>
                <a:lnTo>
                  <a:pt x="128566" y="4289082"/>
                </a:lnTo>
                <a:cubicBezTo>
                  <a:pt x="656939" y="4725134"/>
                  <a:pt x="1334326" y="4987077"/>
                  <a:pt x="2072892" y="4987077"/>
                </a:cubicBezTo>
                <a:cubicBezTo>
                  <a:pt x="3761043" y="4987077"/>
                  <a:pt x="5129561" y="3618559"/>
                  <a:pt x="5129561" y="1930408"/>
                </a:cubicBezTo>
                <a:cubicBezTo>
                  <a:pt x="5129561" y="1297351"/>
                  <a:pt x="4937113" y="709243"/>
                  <a:pt x="4607530" y="221395"/>
                </a:cubicBezTo>
                <a:close/>
                <a:moveTo>
                  <a:pt x="0" y="0"/>
                </a:moveTo>
                <a:lnTo>
                  <a:pt x="4331181" y="0"/>
                </a:lnTo>
                <a:lnTo>
                  <a:pt x="4366945" y="39351"/>
                </a:lnTo>
                <a:cubicBezTo>
                  <a:pt x="4791050" y="553248"/>
                  <a:pt x="5045817" y="1212076"/>
                  <a:pt x="5045817" y="1930408"/>
                </a:cubicBezTo>
                <a:cubicBezTo>
                  <a:pt x="5045817" y="3572309"/>
                  <a:pt x="3714793" y="4903333"/>
                  <a:pt x="2072892" y="4903333"/>
                </a:cubicBezTo>
                <a:cubicBezTo>
                  <a:pt x="1354560" y="4903333"/>
                  <a:pt x="695732" y="4648567"/>
                  <a:pt x="181835" y="4224462"/>
                </a:cubicBezTo>
                <a:lnTo>
                  <a:pt x="0" y="405919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B879CF-3CFE-4FE5-8298-C6B7C8256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9" t="8046" b="18899"/>
          <a:stretch/>
        </p:blipFill>
        <p:spPr>
          <a:xfrm>
            <a:off x="0" y="701459"/>
            <a:ext cx="5180623" cy="3022815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137601-A4ED-492C-BBA9-AF51E5AB6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2665" y="0"/>
            <a:ext cx="6769335" cy="6858000"/>
          </a:xfrm>
          <a:custGeom>
            <a:avLst/>
            <a:gdLst>
              <a:gd name="connsiteX0" fmla="*/ 3171560 w 6769335"/>
              <a:gd name="connsiteY0" fmla="*/ 0 h 6858000"/>
              <a:gd name="connsiteX1" fmla="*/ 6769335 w 6769335"/>
              <a:gd name="connsiteY1" fmla="*/ 0 h 6858000"/>
              <a:gd name="connsiteX2" fmla="*/ 6769335 w 6769335"/>
              <a:gd name="connsiteY2" fmla="*/ 6858000 h 6858000"/>
              <a:gd name="connsiteX3" fmla="*/ 1548516 w 6769335"/>
              <a:gd name="connsiteY3" fmla="*/ 6858000 h 6858000"/>
              <a:gd name="connsiteX4" fmla="*/ 1455464 w 6769335"/>
              <a:gd name="connsiteY4" fmla="*/ 6739591 h 6858000"/>
              <a:gd name="connsiteX5" fmla="*/ 566937 w 6769335"/>
              <a:gd name="connsiteY5" fmla="*/ 4063623 h 6858000"/>
              <a:gd name="connsiteX6" fmla="*/ 3100422 w 6769335"/>
              <a:gd name="connsiteY6" fmla="*/ 32161 h 6858000"/>
              <a:gd name="connsiteX7" fmla="*/ 2059901 w 6769335"/>
              <a:gd name="connsiteY7" fmla="*/ 0 h 6858000"/>
              <a:gd name="connsiteX8" fmla="*/ 2886868 w 6769335"/>
              <a:gd name="connsiteY8" fmla="*/ 0 h 6858000"/>
              <a:gd name="connsiteX9" fmla="*/ 2847525 w 6769335"/>
              <a:gd name="connsiteY9" fmla="*/ 20150 h 6858000"/>
              <a:gd name="connsiteX10" fmla="*/ 440951 w 6769335"/>
              <a:gd name="connsiteY10" fmla="*/ 4063623 h 6858000"/>
              <a:gd name="connsiteX11" fmla="*/ 1354508 w 6769335"/>
              <a:gd name="connsiteY11" fmla="*/ 6814969 h 6858000"/>
              <a:gd name="connsiteX12" fmla="*/ 1388323 w 6769335"/>
              <a:gd name="connsiteY12" fmla="*/ 6858000 h 6858000"/>
              <a:gd name="connsiteX13" fmla="*/ 845771 w 6769335"/>
              <a:gd name="connsiteY13" fmla="*/ 6858000 h 6858000"/>
              <a:gd name="connsiteX14" fmla="*/ 729576 w 6769335"/>
              <a:gd name="connsiteY14" fmla="*/ 6676754 h 6858000"/>
              <a:gd name="connsiteX15" fmla="*/ 0 w 6769335"/>
              <a:gd name="connsiteY15" fmla="*/ 4063623 h 6858000"/>
              <a:gd name="connsiteX16" fmla="*/ 2024261 w 6769335"/>
              <a:gd name="connsiteY16" fmla="*/ 253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769335" h="6858000">
                <a:moveTo>
                  <a:pt x="3171560" y="0"/>
                </a:moveTo>
                <a:lnTo>
                  <a:pt x="6769335" y="0"/>
                </a:lnTo>
                <a:lnTo>
                  <a:pt x="6769335" y="6858000"/>
                </a:lnTo>
                <a:lnTo>
                  <a:pt x="1548516" y="6858000"/>
                </a:lnTo>
                <a:lnTo>
                  <a:pt x="1455464" y="6739591"/>
                </a:lnTo>
                <a:cubicBezTo>
                  <a:pt x="897412" y="5993387"/>
                  <a:pt x="566937" y="5067099"/>
                  <a:pt x="566937" y="4063623"/>
                </a:cubicBezTo>
                <a:cubicBezTo>
                  <a:pt x="566937" y="2288243"/>
                  <a:pt x="1601383" y="754472"/>
                  <a:pt x="3100422" y="32161"/>
                </a:cubicBezTo>
                <a:close/>
                <a:moveTo>
                  <a:pt x="2059901" y="0"/>
                </a:moveTo>
                <a:lnTo>
                  <a:pt x="2886868" y="0"/>
                </a:lnTo>
                <a:lnTo>
                  <a:pt x="2847525" y="20150"/>
                </a:lnTo>
                <a:cubicBezTo>
                  <a:pt x="1414062" y="798855"/>
                  <a:pt x="440951" y="2317598"/>
                  <a:pt x="440951" y="4063623"/>
                </a:cubicBezTo>
                <a:cubicBezTo>
                  <a:pt x="440951" y="5095365"/>
                  <a:pt x="780736" y="6047746"/>
                  <a:pt x="1354508" y="6814969"/>
                </a:cubicBezTo>
                <a:lnTo>
                  <a:pt x="1388323" y="6858000"/>
                </a:lnTo>
                <a:lnTo>
                  <a:pt x="845771" y="6858000"/>
                </a:lnTo>
                <a:lnTo>
                  <a:pt x="729576" y="6676754"/>
                </a:lnTo>
                <a:cubicBezTo>
                  <a:pt x="266606" y="5914807"/>
                  <a:pt x="0" y="5020350"/>
                  <a:pt x="0" y="4063623"/>
                </a:cubicBezTo>
                <a:cubicBezTo>
                  <a:pt x="0" y="2411096"/>
                  <a:pt x="795410" y="944347"/>
                  <a:pt x="2024261" y="2534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EFEBF5-9C7E-46AF-AF76-1F5314D2B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" r="47304" b="18899"/>
          <a:stretch/>
        </p:blipFill>
        <p:spPr>
          <a:xfrm>
            <a:off x="6643252" y="1824257"/>
            <a:ext cx="5345840" cy="442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52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49E0B9D1-F33A-4436-BF3F-07919D15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rvidor en la nube : ahorra dinero y salva las finanzas de tu empresa. |  Coresa IT">
            <a:extLst>
              <a:ext uri="{FF2B5EF4-FFF2-40B4-BE49-F238E27FC236}">
                <a16:creationId xmlns:a16="http://schemas.microsoft.com/office/drawing/2014/main" id="{44227DFB-9CD5-473C-BE55-8424F1372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0106" b="3286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72">
            <a:extLst>
              <a:ext uri="{FF2B5EF4-FFF2-40B4-BE49-F238E27FC236}">
                <a16:creationId xmlns:a16="http://schemas.microsoft.com/office/drawing/2014/main" id="{032913E2-9767-444D-A557-6DB9A6FBD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3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3053801B-0B08-46A2-B8E6-1C521095C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76">
            <a:extLst>
              <a:ext uri="{FF2B5EF4-FFF2-40B4-BE49-F238E27FC236}">
                <a16:creationId xmlns:a16="http://schemas.microsoft.com/office/drawing/2014/main" id="{F3652D59-5129-475A-8112-D775E159A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CFCAFA0-E964-4DC1-9C0A-927E42AB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F27202C-3A96-44CE-A565-B3171D67F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2429394-D001-40B3-822E-4A2CE1061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D7C01F5-CB78-4D97-8298-1559588F7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uadroTexto 2"/>
          <p:cNvSpPr txBox="1"/>
          <p:nvPr/>
        </p:nvSpPr>
        <p:spPr>
          <a:xfrm>
            <a:off x="1051560" y="2612367"/>
            <a:ext cx="9966960" cy="3017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fontAlgn="auto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7200" b="1" kern="1200" cap="none" baseline="0" dirty="0">
                <a:blipFill dpi="0" rotWithShape="1">
                  <a:blip r:embed="rId6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SERVIDORES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blipFill dpi="0" rotWithShape="1">
                <a:blip r:embed="rId6"/>
                <a:srcRect/>
                <a:tile tx="6350" ty="-127000" sx="65000" sy="64000" flip="none" algn="tl"/>
              </a:blip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704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Servidor de archivos stock de ilustración. Ilustración de sharing - 19492728">
            <a:extLst>
              <a:ext uri="{FF2B5EF4-FFF2-40B4-BE49-F238E27FC236}">
                <a16:creationId xmlns:a16="http://schemas.microsoft.com/office/drawing/2014/main" id="{C1DBF29D-C64A-464E-AF05-867E9B4E6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45"/>
          <a:stretch/>
        </p:blipFill>
        <p:spPr bwMode="auto">
          <a:xfrm>
            <a:off x="0" y="0"/>
            <a:ext cx="10136776" cy="75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67D9593-AFC2-480F-8EB2-C2563174A2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1" r="51640" b="53577"/>
          <a:stretch/>
        </p:blipFill>
        <p:spPr>
          <a:xfrm>
            <a:off x="7863840" y="2519468"/>
            <a:ext cx="4421988" cy="22441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7365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38E56A6-BD0F-47E5-A7D3-8BDC2A84FD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8" b="15719"/>
          <a:stretch/>
        </p:blipFill>
        <p:spPr>
          <a:xfrm>
            <a:off x="1960228" y="838899"/>
            <a:ext cx="9144000" cy="55367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436" name="Picture 4" descr="Visualización – LOLA Solution">
            <a:extLst>
              <a:ext uri="{FF2B5EF4-FFF2-40B4-BE49-F238E27FC236}">
                <a16:creationId xmlns:a16="http://schemas.microsoft.com/office/drawing/2014/main" id="{C0CC42EF-2421-438B-B42F-1965FB45F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434" y="-158242"/>
            <a:ext cx="9277350" cy="717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05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E710B32-09D0-4A42-90CB-F8E2D82D1B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3" b="7890"/>
          <a:stretch/>
        </p:blipFill>
        <p:spPr>
          <a:xfrm>
            <a:off x="2057672" y="0"/>
            <a:ext cx="9144000" cy="60149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458" name="Picture 2" descr="Mailing y listas de distribución en Joomla">
            <a:extLst>
              <a:ext uri="{FF2B5EF4-FFF2-40B4-BE49-F238E27FC236}">
                <a16:creationId xmlns:a16="http://schemas.microsoft.com/office/drawing/2014/main" id="{A84C1923-7966-4705-BB21-C8C05284C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5" b="8890"/>
          <a:stretch/>
        </p:blipFill>
        <p:spPr bwMode="auto">
          <a:xfrm rot="18969755">
            <a:off x="568598" y="1814901"/>
            <a:ext cx="4845050" cy="50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8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B480476-E618-4E64-8C0B-E512BDC317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2" b="46504"/>
          <a:stretch/>
        </p:blipFill>
        <p:spPr>
          <a:xfrm>
            <a:off x="523366" y="132522"/>
            <a:ext cx="9144000" cy="27543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482" name="Picture 2" descr="Administrador de Impresión | PrintLimit">
            <a:extLst>
              <a:ext uri="{FF2B5EF4-FFF2-40B4-BE49-F238E27FC236}">
                <a16:creationId xmlns:a16="http://schemas.microsoft.com/office/drawing/2014/main" id="{DE5873C9-DB2B-467B-8F73-F952DDF16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2886903"/>
            <a:ext cx="6115050" cy="383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677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4F4A1BE-AFC6-4B9D-A97C-9B8917843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9" b="1590"/>
          <a:stretch/>
        </p:blipFill>
        <p:spPr>
          <a:xfrm>
            <a:off x="2020957" y="149086"/>
            <a:ext cx="9144000" cy="6549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0" name="Picture 2" descr="Cómo configurar su propio servidor de correo electrónico - Mistertek.com">
            <a:extLst>
              <a:ext uri="{FF2B5EF4-FFF2-40B4-BE49-F238E27FC236}">
                <a16:creationId xmlns:a16="http://schemas.microsoft.com/office/drawing/2014/main" id="{441AFB77-50DC-4D52-BFF7-E35FC32C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0" y="149086"/>
            <a:ext cx="10961618" cy="65399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367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D76A8B7-B9FC-4D23-8FC1-0F37A101D4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3" r="47497" b="9420"/>
          <a:stretch/>
        </p:blipFill>
        <p:spPr>
          <a:xfrm>
            <a:off x="247272" y="117199"/>
            <a:ext cx="5380894" cy="6616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2911871-5CA7-44F7-BFC4-8287C0E89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82" t="4493" b="26375"/>
          <a:stretch/>
        </p:blipFill>
        <p:spPr>
          <a:xfrm>
            <a:off x="6236267" y="811980"/>
            <a:ext cx="4262740" cy="4741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8808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6B990D5-4F69-42FA-8C9D-75344A200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7" b="14348"/>
          <a:stretch/>
        </p:blipFill>
        <p:spPr>
          <a:xfrm>
            <a:off x="1790322" y="934278"/>
            <a:ext cx="9144000" cy="54764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554" name="Picture 2" descr="Servidores de reserva y concepto de la palabra sobre blanco">
            <a:extLst>
              <a:ext uri="{FF2B5EF4-FFF2-40B4-BE49-F238E27FC236}">
                <a16:creationId xmlns:a16="http://schemas.microsoft.com/office/drawing/2014/main" id="{347DECC3-2F7F-44FE-A843-C44056A58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72"/>
          <a:stretch/>
        </p:blipFill>
        <p:spPr bwMode="auto">
          <a:xfrm>
            <a:off x="1" y="81584"/>
            <a:ext cx="11106150" cy="765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126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913B76E-7F89-4EA4-9424-22DC3B1D02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3" b="12029"/>
          <a:stretch/>
        </p:blipFill>
        <p:spPr>
          <a:xfrm>
            <a:off x="463187" y="207681"/>
            <a:ext cx="9144000" cy="5059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578" name="Picture 2" descr="Servidor dedicado - Diccionario Marketing Digial Cubik">
            <a:extLst>
              <a:ext uri="{FF2B5EF4-FFF2-40B4-BE49-F238E27FC236}">
                <a16:creationId xmlns:a16="http://schemas.microsoft.com/office/drawing/2014/main" id="{81DF536B-996C-4590-9B36-26066563A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3522955"/>
            <a:ext cx="6448425" cy="333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577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FB69070-671F-425F-BDF9-EDCF7A2E1F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0" b="17971"/>
          <a:stretch/>
        </p:blipFill>
        <p:spPr>
          <a:xfrm>
            <a:off x="1488870" y="417893"/>
            <a:ext cx="9144000" cy="48403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602" name="Picture 2" descr="Servidores Dedicados SSD en Español ~ Servidor Dedicado SSD Español">
            <a:extLst>
              <a:ext uri="{FF2B5EF4-FFF2-40B4-BE49-F238E27FC236}">
                <a16:creationId xmlns:a16="http://schemas.microsoft.com/office/drawing/2014/main" id="{7C730A60-B193-49A7-8EB0-44E00569428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095500"/>
            <a:ext cx="4762500" cy="4762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58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F51C575-C1E3-4338-BAA7-608E2A82CB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9" b="9275"/>
          <a:stretch/>
        </p:blipFill>
        <p:spPr>
          <a:xfrm>
            <a:off x="1790322" y="695738"/>
            <a:ext cx="9144000" cy="59833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4976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rvidor en la nube : ahorra dinero y salva las finanzas de tu empresa. |  Coresa IT">
            <a:extLst>
              <a:ext uri="{FF2B5EF4-FFF2-40B4-BE49-F238E27FC236}">
                <a16:creationId xmlns:a16="http://schemas.microsoft.com/office/drawing/2014/main" id="{44227DFB-9CD5-473C-BE55-8424F1372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0106" b="3286"/>
          <a:stretch/>
        </p:blipFill>
        <p:spPr bwMode="auto">
          <a:xfrm>
            <a:off x="20" y="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1051560" y="2612367"/>
            <a:ext cx="9966960" cy="3017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fontAlgn="auto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7200" b="1" kern="1200" cap="none" baseline="0" dirty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SERVIDORES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blipFill dpi="0" rotWithShape="1">
                <a:blip r:embed="rId3"/>
                <a:srcRect/>
                <a:tile tx="6350" ty="-127000" sx="65000" sy="64000" flip="none" algn="tl"/>
              </a:blip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4" descr="Administración de Servidores: 1.1. Conceptos, clasificación y  administración de servidores">
            <a:extLst>
              <a:ext uri="{FF2B5EF4-FFF2-40B4-BE49-F238E27FC236}">
                <a16:creationId xmlns:a16="http://schemas.microsoft.com/office/drawing/2014/main" id="{9268E533-4D88-4006-9864-77E6CF28E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7"/>
          <a:stretch/>
        </p:blipFill>
        <p:spPr bwMode="auto">
          <a:xfrm>
            <a:off x="1463040" y="314319"/>
            <a:ext cx="9023985" cy="62293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3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935605" y="2076425"/>
            <a:ext cx="5506496" cy="29240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41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/>
                <a:ea typeface="+mn-ea"/>
                <a:cs typeface="+mn-cs"/>
              </a:rPr>
              <a:t>Fin de la presentación del Material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103032" y="1231290"/>
            <a:ext cx="9171642" cy="169027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6000" dirty="0">
                <a:solidFill>
                  <a:prstClr val="white"/>
                </a:solidFill>
                <a:latin typeface="Bookman Old Style" panose="02050604050505020204"/>
              </a:rPr>
              <a:t>SERVIDORES</a:t>
            </a:r>
            <a:endParaRPr kumimoji="0" lang="es-E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/>
              <a:ea typeface="+mn-ea"/>
              <a:cs typeface="+mn-cs"/>
            </a:endParaRPr>
          </a:p>
        </p:txBody>
      </p:sp>
      <p:pic>
        <p:nvPicPr>
          <p:cNvPr id="3076" name="Picture 4" descr="Microsoft copia a los mineros de criptomonedas y sumerge sus servidores en  bañeras con un novedoso líquido | Tecnología - ComputerHoy.com">
            <a:extLst>
              <a:ext uri="{FF2B5EF4-FFF2-40B4-BE49-F238E27FC236}">
                <a16:creationId xmlns:a16="http://schemas.microsoft.com/office/drawing/2014/main" id="{207F7897-1CE0-4520-9A4C-86E1A0E7D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849" y="0"/>
            <a:ext cx="12287849" cy="69119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06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E9FBC8E-8666-4442-8D7D-B250510CD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84" y="2005"/>
            <a:ext cx="10908632" cy="6853991"/>
          </a:xfrm>
          <a:custGeom>
            <a:avLst/>
            <a:gdLst>
              <a:gd name="connsiteX0" fmla="*/ 9059740 w 10908632"/>
              <a:gd name="connsiteY0" fmla="*/ 0 h 6853991"/>
              <a:gd name="connsiteX1" fmla="*/ 9694921 w 10908632"/>
              <a:gd name="connsiteY1" fmla="*/ 0 h 6853991"/>
              <a:gd name="connsiteX2" fmla="*/ 9825053 w 10908632"/>
              <a:gd name="connsiteY2" fmla="*/ 165594 h 6853991"/>
              <a:gd name="connsiteX3" fmla="*/ 10908632 w 10908632"/>
              <a:gd name="connsiteY3" fmla="*/ 3429000 h 6853991"/>
              <a:gd name="connsiteX4" fmla="*/ 9825053 w 10908632"/>
              <a:gd name="connsiteY4" fmla="*/ 6692406 h 6853991"/>
              <a:gd name="connsiteX5" fmla="*/ 9698072 w 10908632"/>
              <a:gd name="connsiteY5" fmla="*/ 6853991 h 6853991"/>
              <a:gd name="connsiteX6" fmla="*/ 9063562 w 10908632"/>
              <a:gd name="connsiteY6" fmla="*/ 6853991 h 6853991"/>
              <a:gd name="connsiteX7" fmla="*/ 9138428 w 10908632"/>
              <a:gd name="connsiteY7" fmla="*/ 6775466 h 6853991"/>
              <a:gd name="connsiteX8" fmla="*/ 10431379 w 10908632"/>
              <a:gd name="connsiteY8" fmla="*/ 3429000 h 6853991"/>
              <a:gd name="connsiteX9" fmla="*/ 9138428 w 10908632"/>
              <a:gd name="connsiteY9" fmla="*/ 82534 h 6853991"/>
              <a:gd name="connsiteX10" fmla="*/ 2037821 w 10908632"/>
              <a:gd name="connsiteY10" fmla="*/ 0 h 6853991"/>
              <a:gd name="connsiteX11" fmla="*/ 8870811 w 10908632"/>
              <a:gd name="connsiteY11" fmla="*/ 0 h 6853991"/>
              <a:gd name="connsiteX12" fmla="*/ 8877212 w 10908632"/>
              <a:gd name="connsiteY12" fmla="*/ 6103 h 6853991"/>
              <a:gd name="connsiteX13" fmla="*/ 10295021 w 10908632"/>
              <a:gd name="connsiteY13" fmla="*/ 3429000 h 6853991"/>
              <a:gd name="connsiteX14" fmla="*/ 8877212 w 10908632"/>
              <a:gd name="connsiteY14" fmla="*/ 6851897 h 6853991"/>
              <a:gd name="connsiteX15" fmla="*/ 8875015 w 10908632"/>
              <a:gd name="connsiteY15" fmla="*/ 6853991 h 6853991"/>
              <a:gd name="connsiteX16" fmla="*/ 2033617 w 10908632"/>
              <a:gd name="connsiteY16" fmla="*/ 6853991 h 6853991"/>
              <a:gd name="connsiteX17" fmla="*/ 2031421 w 10908632"/>
              <a:gd name="connsiteY17" fmla="*/ 6851897 h 6853991"/>
              <a:gd name="connsiteX18" fmla="*/ 613611 w 10908632"/>
              <a:gd name="connsiteY18" fmla="*/ 3429000 h 6853991"/>
              <a:gd name="connsiteX19" fmla="*/ 2031420 w 10908632"/>
              <a:gd name="connsiteY19" fmla="*/ 6103 h 6853991"/>
              <a:gd name="connsiteX20" fmla="*/ 1213711 w 10908632"/>
              <a:gd name="connsiteY20" fmla="*/ 0 h 6853991"/>
              <a:gd name="connsiteX21" fmla="*/ 1848893 w 10908632"/>
              <a:gd name="connsiteY21" fmla="*/ 0 h 6853991"/>
              <a:gd name="connsiteX22" fmla="*/ 1770204 w 10908632"/>
              <a:gd name="connsiteY22" fmla="*/ 82534 h 6853991"/>
              <a:gd name="connsiteX23" fmla="*/ 477253 w 10908632"/>
              <a:gd name="connsiteY23" fmla="*/ 3429000 h 6853991"/>
              <a:gd name="connsiteX24" fmla="*/ 1770204 w 10908632"/>
              <a:gd name="connsiteY24" fmla="*/ 6775466 h 6853991"/>
              <a:gd name="connsiteX25" fmla="*/ 1845071 w 10908632"/>
              <a:gd name="connsiteY25" fmla="*/ 6853991 h 6853991"/>
              <a:gd name="connsiteX26" fmla="*/ 1210561 w 10908632"/>
              <a:gd name="connsiteY26" fmla="*/ 6853991 h 6853991"/>
              <a:gd name="connsiteX27" fmla="*/ 1083579 w 10908632"/>
              <a:gd name="connsiteY27" fmla="*/ 6692406 h 6853991"/>
              <a:gd name="connsiteX28" fmla="*/ 0 w 10908632"/>
              <a:gd name="connsiteY28" fmla="*/ 3429000 h 6853991"/>
              <a:gd name="connsiteX29" fmla="*/ 1083579 w 10908632"/>
              <a:gd name="connsiteY29" fmla="*/ 165594 h 68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08632" h="6853991">
                <a:moveTo>
                  <a:pt x="9059740" y="0"/>
                </a:moveTo>
                <a:lnTo>
                  <a:pt x="9694921" y="0"/>
                </a:lnTo>
                <a:lnTo>
                  <a:pt x="9825053" y="165594"/>
                </a:lnTo>
                <a:cubicBezTo>
                  <a:pt x="10505610" y="1075607"/>
                  <a:pt x="10908632" y="2205238"/>
                  <a:pt x="10908632" y="3429000"/>
                </a:cubicBezTo>
                <a:cubicBezTo>
                  <a:pt x="10908632" y="4652762"/>
                  <a:pt x="10505610" y="5782393"/>
                  <a:pt x="9825053" y="6692406"/>
                </a:cubicBezTo>
                <a:lnTo>
                  <a:pt x="9698072" y="6853991"/>
                </a:lnTo>
                <a:lnTo>
                  <a:pt x="9063562" y="6853991"/>
                </a:lnTo>
                <a:lnTo>
                  <a:pt x="9138428" y="6775466"/>
                </a:lnTo>
                <a:cubicBezTo>
                  <a:pt x="9941761" y="5891604"/>
                  <a:pt x="10431379" y="4717480"/>
                  <a:pt x="10431379" y="3429000"/>
                </a:cubicBezTo>
                <a:cubicBezTo>
                  <a:pt x="10431379" y="2140521"/>
                  <a:pt x="9941761" y="966397"/>
                  <a:pt x="9138428" y="82534"/>
                </a:cubicBezTo>
                <a:close/>
                <a:moveTo>
                  <a:pt x="2037821" y="0"/>
                </a:moveTo>
                <a:lnTo>
                  <a:pt x="8870811" y="0"/>
                </a:lnTo>
                <a:lnTo>
                  <a:pt x="8877212" y="6103"/>
                </a:lnTo>
                <a:cubicBezTo>
                  <a:pt x="9753207" y="882099"/>
                  <a:pt x="10295021" y="2092275"/>
                  <a:pt x="10295021" y="3429000"/>
                </a:cubicBezTo>
                <a:cubicBezTo>
                  <a:pt x="10295021" y="4765725"/>
                  <a:pt x="9753207" y="5975902"/>
                  <a:pt x="8877212" y="6851897"/>
                </a:cubicBezTo>
                <a:lnTo>
                  <a:pt x="8875015" y="6853991"/>
                </a:lnTo>
                <a:lnTo>
                  <a:pt x="2033617" y="6853991"/>
                </a:lnTo>
                <a:lnTo>
                  <a:pt x="2031421" y="6851897"/>
                </a:lnTo>
                <a:cubicBezTo>
                  <a:pt x="1155426" y="5975902"/>
                  <a:pt x="613611" y="4765725"/>
                  <a:pt x="613611" y="3429000"/>
                </a:cubicBezTo>
                <a:cubicBezTo>
                  <a:pt x="613611" y="2092275"/>
                  <a:pt x="1155425" y="882099"/>
                  <a:pt x="2031420" y="6103"/>
                </a:cubicBezTo>
                <a:close/>
                <a:moveTo>
                  <a:pt x="1213711" y="0"/>
                </a:moveTo>
                <a:lnTo>
                  <a:pt x="1848893" y="0"/>
                </a:lnTo>
                <a:lnTo>
                  <a:pt x="1770204" y="82534"/>
                </a:lnTo>
                <a:cubicBezTo>
                  <a:pt x="966871" y="966397"/>
                  <a:pt x="477253" y="2140521"/>
                  <a:pt x="477253" y="3429000"/>
                </a:cubicBezTo>
                <a:cubicBezTo>
                  <a:pt x="477253" y="4717480"/>
                  <a:pt x="966872" y="5891604"/>
                  <a:pt x="1770204" y="6775466"/>
                </a:cubicBezTo>
                <a:lnTo>
                  <a:pt x="1845071" y="6853991"/>
                </a:lnTo>
                <a:lnTo>
                  <a:pt x="1210561" y="6853991"/>
                </a:lnTo>
                <a:lnTo>
                  <a:pt x="1083579" y="6692406"/>
                </a:lnTo>
                <a:cubicBezTo>
                  <a:pt x="403022" y="5782393"/>
                  <a:pt x="0" y="4652762"/>
                  <a:pt x="0" y="3429000"/>
                </a:cubicBezTo>
                <a:cubicBezTo>
                  <a:pt x="0" y="2205238"/>
                  <a:pt x="403022" y="1075607"/>
                  <a:pt x="1083579" y="16559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FFD73C-EC0D-46A0-85C8-67BD61EC4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2" t="4112" r="2690" b="68567"/>
          <a:stretch/>
        </p:blipFill>
        <p:spPr>
          <a:xfrm>
            <a:off x="2627932" y="574948"/>
            <a:ext cx="6674879" cy="1393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30" name="Picture 10" descr="Técnico en redes: Cliente-Servidor">
            <a:extLst>
              <a:ext uri="{FF2B5EF4-FFF2-40B4-BE49-F238E27FC236}">
                <a16:creationId xmlns:a16="http://schemas.microsoft.com/office/drawing/2014/main" id="{B96671AB-F6E5-4BBC-889E-736EC26C0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2541081"/>
            <a:ext cx="6712857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540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00F26CA-1008-4C34-B6E6-B8B1C005C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0" b="51746"/>
          <a:stretch/>
        </p:blipFill>
        <p:spPr>
          <a:xfrm>
            <a:off x="433261" y="228600"/>
            <a:ext cx="9144000" cy="2981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4208A9E-7A3E-48CA-A31E-CB1D1419F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14" b="7032"/>
          <a:stretch/>
        </p:blipFill>
        <p:spPr>
          <a:xfrm>
            <a:off x="2147761" y="3429001"/>
            <a:ext cx="9144000" cy="3276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98" name="Picture 2" descr="Acceso remoto: Instantáneo, eficiente y práctico - TeamViewer">
            <a:extLst>
              <a:ext uri="{FF2B5EF4-FFF2-40B4-BE49-F238E27FC236}">
                <a16:creationId xmlns:a16="http://schemas.microsoft.com/office/drawing/2014/main" id="{F8D82A7A-EC15-467B-AAB0-BF97DC115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93248"/>
            <a:ext cx="11329987" cy="647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134C1FB-F074-459A-A9E8-F67131E1A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9577261" y="193248"/>
            <a:ext cx="2553786" cy="28730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cceso remoto: Instantáneo, eficiente y práctico - TeamViewer">
            <a:extLst>
              <a:ext uri="{FF2B5EF4-FFF2-40B4-BE49-F238E27FC236}">
                <a16:creationId xmlns:a16="http://schemas.microsoft.com/office/drawing/2014/main" id="{647669B7-2EBE-43EA-A846-F5623D0C7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93248"/>
            <a:ext cx="11329987" cy="647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1808A05-F607-473C-9469-B0865E031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11"/>
          <a:stretch/>
        </p:blipFill>
        <p:spPr bwMode="auto">
          <a:xfrm>
            <a:off x="200025" y="3572667"/>
            <a:ext cx="2111922" cy="30920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8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58229D9-5713-4344-9BA4-843F5AE4C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8" b="43237"/>
          <a:stretch/>
        </p:blipFill>
        <p:spPr>
          <a:xfrm>
            <a:off x="286023" y="182336"/>
            <a:ext cx="9144000" cy="3552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48" name="Picture 4" descr="Redes - Servidores Dedicados">
            <a:extLst>
              <a:ext uri="{FF2B5EF4-FFF2-40B4-BE49-F238E27FC236}">
                <a16:creationId xmlns:a16="http://schemas.microsoft.com/office/drawing/2014/main" id="{F481FD95-04E7-45B6-B3ED-E6D7F6A3E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951" y="3102292"/>
            <a:ext cx="3781425" cy="26955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2070DB1-93FE-49C1-A797-ADA12AAED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5" t="55999" r="16770" b="6336"/>
          <a:stretch/>
        </p:blipFill>
        <p:spPr>
          <a:xfrm>
            <a:off x="1634624" y="3859937"/>
            <a:ext cx="4352925" cy="25830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6439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A02C1E1-BD69-40FA-8A7B-AD4AD72E61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" b="14690"/>
          <a:stretch/>
        </p:blipFill>
        <p:spPr>
          <a:xfrm>
            <a:off x="1860054" y="522513"/>
            <a:ext cx="9144000" cy="56343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170" name="Picture 2" descr="What is Application Server? | Types And Uses With Example | Advantages">
            <a:extLst>
              <a:ext uri="{FF2B5EF4-FFF2-40B4-BE49-F238E27FC236}">
                <a16:creationId xmlns:a16="http://schemas.microsoft.com/office/drawing/2014/main" id="{036EE997-F32B-40DA-B51D-42D650BAB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0" r="8556" b="7600"/>
          <a:stretch/>
        </p:blipFill>
        <p:spPr bwMode="auto">
          <a:xfrm>
            <a:off x="0" y="3105150"/>
            <a:ext cx="783907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221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BCAC281-DCCD-4EA9-9514-9C0B07626B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2" r="56911" b="11859"/>
          <a:stretch/>
        </p:blipFill>
        <p:spPr>
          <a:xfrm>
            <a:off x="0" y="706030"/>
            <a:ext cx="3940086" cy="54459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194" name="Picture 2" descr="Diagrama: TV por Internet ! | Tecnologia en la TV">
            <a:extLst>
              <a:ext uri="{FF2B5EF4-FFF2-40B4-BE49-F238E27FC236}">
                <a16:creationId xmlns:a16="http://schemas.microsoft.com/office/drawing/2014/main" id="{4CE5553A-D015-4D7F-B45F-1755905C6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324" y="200025"/>
            <a:ext cx="4762500" cy="2857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adio Streaming Premium Argentina | RadioPlayer emitir radio por Internet">
            <a:extLst>
              <a:ext uri="{FF2B5EF4-FFF2-40B4-BE49-F238E27FC236}">
                <a16:creationId xmlns:a16="http://schemas.microsoft.com/office/drawing/2014/main" id="{900B72FA-EBCE-4613-AAE5-76E61B4C0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324" y="5289956"/>
            <a:ext cx="58578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ervidore Streaming">
            <a:extLst>
              <a:ext uri="{FF2B5EF4-FFF2-40B4-BE49-F238E27FC236}">
                <a16:creationId xmlns:a16="http://schemas.microsoft.com/office/drawing/2014/main" id="{0120DBC3-411A-4B0A-92AE-70E4538B0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2403881"/>
            <a:ext cx="3810000" cy="2857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11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67A0500-3C83-4B34-9176-7493B5682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7" b="7139"/>
          <a:stretch/>
        </p:blipFill>
        <p:spPr>
          <a:xfrm>
            <a:off x="1766761" y="388417"/>
            <a:ext cx="9144000" cy="61580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5012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ra">
  <a:themeElements>
    <a:clrScheme name="Tipo de madera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Tipo de madera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ipo de madera">
    <a:dk1>
      <a:sysClr val="windowText" lastClr="000000"/>
    </a:dk1>
    <a:lt1>
      <a:sysClr val="window" lastClr="FFFFFF"/>
    </a:lt1>
    <a:dk2>
      <a:srgbClr val="84ACB6"/>
    </a:dk2>
    <a:lt2>
      <a:srgbClr val="EBE9DD"/>
    </a:lt2>
    <a:accent1>
      <a:srgbClr val="6F8183"/>
    </a:accent1>
    <a:accent2>
      <a:srgbClr val="967E96"/>
    </a:accent2>
    <a:accent3>
      <a:srgbClr val="CCC893"/>
    </a:accent3>
    <a:accent4>
      <a:srgbClr val="A54D74"/>
    </a:accent4>
    <a:accent5>
      <a:srgbClr val="949C6B"/>
    </a:accent5>
    <a:accent6>
      <a:srgbClr val="766A50"/>
    </a:accent6>
    <a:hlink>
      <a:srgbClr val="CC6600"/>
    </a:hlink>
    <a:folHlink>
      <a:srgbClr val="777777"/>
    </a:folHlink>
  </a:clrScheme>
</a:themeOverride>
</file>

<file path=ppt/theme/themeOverride10.xml><?xml version="1.0" encoding="utf-8"?>
<a:themeOverride xmlns:a="http://schemas.openxmlformats.org/drawingml/2006/main">
  <a:clrScheme name="Tipo de madera">
    <a:dk1>
      <a:sysClr val="windowText" lastClr="000000"/>
    </a:dk1>
    <a:lt1>
      <a:sysClr val="window" lastClr="FFFFFF"/>
    </a:lt1>
    <a:dk2>
      <a:srgbClr val="84ACB6"/>
    </a:dk2>
    <a:lt2>
      <a:srgbClr val="EBE9DD"/>
    </a:lt2>
    <a:accent1>
      <a:srgbClr val="6F8183"/>
    </a:accent1>
    <a:accent2>
      <a:srgbClr val="967E96"/>
    </a:accent2>
    <a:accent3>
      <a:srgbClr val="CCC893"/>
    </a:accent3>
    <a:accent4>
      <a:srgbClr val="A54D74"/>
    </a:accent4>
    <a:accent5>
      <a:srgbClr val="949C6B"/>
    </a:accent5>
    <a:accent6>
      <a:srgbClr val="766A50"/>
    </a:accent6>
    <a:hlink>
      <a:srgbClr val="CC6600"/>
    </a:hlink>
    <a:folHlink>
      <a:srgbClr val="777777"/>
    </a:folHlink>
  </a:clrScheme>
</a:themeOverride>
</file>

<file path=ppt/theme/themeOverride11.xml><?xml version="1.0" encoding="utf-8"?>
<a:themeOverride xmlns:a="http://schemas.openxmlformats.org/drawingml/2006/main">
  <a:clrScheme name="Tipo de madera">
    <a:dk1>
      <a:sysClr val="windowText" lastClr="000000"/>
    </a:dk1>
    <a:lt1>
      <a:sysClr val="window" lastClr="FFFFFF"/>
    </a:lt1>
    <a:dk2>
      <a:srgbClr val="84ACB6"/>
    </a:dk2>
    <a:lt2>
      <a:srgbClr val="EBE9DD"/>
    </a:lt2>
    <a:accent1>
      <a:srgbClr val="6F8183"/>
    </a:accent1>
    <a:accent2>
      <a:srgbClr val="967E96"/>
    </a:accent2>
    <a:accent3>
      <a:srgbClr val="CCC893"/>
    </a:accent3>
    <a:accent4>
      <a:srgbClr val="A54D74"/>
    </a:accent4>
    <a:accent5>
      <a:srgbClr val="949C6B"/>
    </a:accent5>
    <a:accent6>
      <a:srgbClr val="766A50"/>
    </a:accent6>
    <a:hlink>
      <a:srgbClr val="CC6600"/>
    </a:hlink>
    <a:folHlink>
      <a:srgbClr val="777777"/>
    </a:folHlink>
  </a:clrScheme>
</a:themeOverride>
</file>

<file path=ppt/theme/themeOverride12.xml><?xml version="1.0" encoding="utf-8"?>
<a:themeOverride xmlns:a="http://schemas.openxmlformats.org/drawingml/2006/main">
  <a:clrScheme name="Tipo de madera">
    <a:dk1>
      <a:sysClr val="windowText" lastClr="000000"/>
    </a:dk1>
    <a:lt1>
      <a:sysClr val="window" lastClr="FFFFFF"/>
    </a:lt1>
    <a:dk2>
      <a:srgbClr val="84ACB6"/>
    </a:dk2>
    <a:lt2>
      <a:srgbClr val="EBE9DD"/>
    </a:lt2>
    <a:accent1>
      <a:srgbClr val="6F8183"/>
    </a:accent1>
    <a:accent2>
      <a:srgbClr val="967E96"/>
    </a:accent2>
    <a:accent3>
      <a:srgbClr val="CCC893"/>
    </a:accent3>
    <a:accent4>
      <a:srgbClr val="A54D74"/>
    </a:accent4>
    <a:accent5>
      <a:srgbClr val="949C6B"/>
    </a:accent5>
    <a:accent6>
      <a:srgbClr val="766A50"/>
    </a:accent6>
    <a:hlink>
      <a:srgbClr val="CC6600"/>
    </a:hlink>
    <a:folHlink>
      <a:srgbClr val="777777"/>
    </a:folHlink>
  </a:clrScheme>
</a:themeOverride>
</file>

<file path=ppt/theme/themeOverride13.xml><?xml version="1.0" encoding="utf-8"?>
<a:themeOverride xmlns:a="http://schemas.openxmlformats.org/drawingml/2006/main">
  <a:clrScheme name="Tipo de madera">
    <a:dk1>
      <a:sysClr val="windowText" lastClr="000000"/>
    </a:dk1>
    <a:lt1>
      <a:sysClr val="window" lastClr="FFFFFF"/>
    </a:lt1>
    <a:dk2>
      <a:srgbClr val="84ACB6"/>
    </a:dk2>
    <a:lt2>
      <a:srgbClr val="EBE9DD"/>
    </a:lt2>
    <a:accent1>
      <a:srgbClr val="6F8183"/>
    </a:accent1>
    <a:accent2>
      <a:srgbClr val="967E96"/>
    </a:accent2>
    <a:accent3>
      <a:srgbClr val="CCC893"/>
    </a:accent3>
    <a:accent4>
      <a:srgbClr val="A54D74"/>
    </a:accent4>
    <a:accent5>
      <a:srgbClr val="949C6B"/>
    </a:accent5>
    <a:accent6>
      <a:srgbClr val="766A50"/>
    </a:accent6>
    <a:hlink>
      <a:srgbClr val="CC6600"/>
    </a:hlink>
    <a:folHlink>
      <a:srgbClr val="777777"/>
    </a:folHlink>
  </a:clrScheme>
</a:themeOverride>
</file>

<file path=ppt/theme/themeOverride14.xml><?xml version="1.0" encoding="utf-8"?>
<a:themeOverride xmlns:a="http://schemas.openxmlformats.org/drawingml/2006/main">
  <a:clrScheme name="Tipo de madera">
    <a:dk1>
      <a:sysClr val="windowText" lastClr="000000"/>
    </a:dk1>
    <a:lt1>
      <a:sysClr val="window" lastClr="FFFFFF"/>
    </a:lt1>
    <a:dk2>
      <a:srgbClr val="84ACB6"/>
    </a:dk2>
    <a:lt2>
      <a:srgbClr val="EBE9DD"/>
    </a:lt2>
    <a:accent1>
      <a:srgbClr val="6F8183"/>
    </a:accent1>
    <a:accent2>
      <a:srgbClr val="967E96"/>
    </a:accent2>
    <a:accent3>
      <a:srgbClr val="CCC893"/>
    </a:accent3>
    <a:accent4>
      <a:srgbClr val="A54D74"/>
    </a:accent4>
    <a:accent5>
      <a:srgbClr val="949C6B"/>
    </a:accent5>
    <a:accent6>
      <a:srgbClr val="766A50"/>
    </a:accent6>
    <a:hlink>
      <a:srgbClr val="CC6600"/>
    </a:hlink>
    <a:folHlink>
      <a:srgbClr val="777777"/>
    </a:folHlink>
  </a:clrScheme>
</a:themeOverride>
</file>

<file path=ppt/theme/themeOverride15.xml><?xml version="1.0" encoding="utf-8"?>
<a:themeOverride xmlns:a="http://schemas.openxmlformats.org/drawingml/2006/main">
  <a:clrScheme name="Tipo de madera">
    <a:dk1>
      <a:sysClr val="windowText" lastClr="000000"/>
    </a:dk1>
    <a:lt1>
      <a:sysClr val="window" lastClr="FFFFFF"/>
    </a:lt1>
    <a:dk2>
      <a:srgbClr val="84ACB6"/>
    </a:dk2>
    <a:lt2>
      <a:srgbClr val="EBE9DD"/>
    </a:lt2>
    <a:accent1>
      <a:srgbClr val="6F8183"/>
    </a:accent1>
    <a:accent2>
      <a:srgbClr val="967E96"/>
    </a:accent2>
    <a:accent3>
      <a:srgbClr val="CCC893"/>
    </a:accent3>
    <a:accent4>
      <a:srgbClr val="A54D74"/>
    </a:accent4>
    <a:accent5>
      <a:srgbClr val="949C6B"/>
    </a:accent5>
    <a:accent6>
      <a:srgbClr val="766A50"/>
    </a:accent6>
    <a:hlink>
      <a:srgbClr val="CC6600"/>
    </a:hlink>
    <a:folHlink>
      <a:srgbClr val="777777"/>
    </a:folHlink>
  </a:clrScheme>
</a:themeOverride>
</file>

<file path=ppt/theme/themeOverride16.xml><?xml version="1.0" encoding="utf-8"?>
<a:themeOverride xmlns:a="http://schemas.openxmlformats.org/drawingml/2006/main">
  <a:clrScheme name="Tipo de madera">
    <a:dk1>
      <a:sysClr val="windowText" lastClr="000000"/>
    </a:dk1>
    <a:lt1>
      <a:sysClr val="window" lastClr="FFFFFF"/>
    </a:lt1>
    <a:dk2>
      <a:srgbClr val="84ACB6"/>
    </a:dk2>
    <a:lt2>
      <a:srgbClr val="EBE9DD"/>
    </a:lt2>
    <a:accent1>
      <a:srgbClr val="6F8183"/>
    </a:accent1>
    <a:accent2>
      <a:srgbClr val="967E96"/>
    </a:accent2>
    <a:accent3>
      <a:srgbClr val="CCC893"/>
    </a:accent3>
    <a:accent4>
      <a:srgbClr val="A54D74"/>
    </a:accent4>
    <a:accent5>
      <a:srgbClr val="949C6B"/>
    </a:accent5>
    <a:accent6>
      <a:srgbClr val="766A50"/>
    </a:accent6>
    <a:hlink>
      <a:srgbClr val="CC6600"/>
    </a:hlink>
    <a:folHlink>
      <a:srgbClr val="777777"/>
    </a:folHlink>
  </a:clrScheme>
</a:themeOverride>
</file>

<file path=ppt/theme/themeOverride17.xml><?xml version="1.0" encoding="utf-8"?>
<a:themeOverride xmlns:a="http://schemas.openxmlformats.org/drawingml/2006/main">
  <a:clrScheme name="Tipo de madera">
    <a:dk1>
      <a:sysClr val="windowText" lastClr="000000"/>
    </a:dk1>
    <a:lt1>
      <a:sysClr val="window" lastClr="FFFFFF"/>
    </a:lt1>
    <a:dk2>
      <a:srgbClr val="84ACB6"/>
    </a:dk2>
    <a:lt2>
      <a:srgbClr val="EBE9DD"/>
    </a:lt2>
    <a:accent1>
      <a:srgbClr val="6F8183"/>
    </a:accent1>
    <a:accent2>
      <a:srgbClr val="967E96"/>
    </a:accent2>
    <a:accent3>
      <a:srgbClr val="CCC893"/>
    </a:accent3>
    <a:accent4>
      <a:srgbClr val="A54D74"/>
    </a:accent4>
    <a:accent5>
      <a:srgbClr val="949C6B"/>
    </a:accent5>
    <a:accent6>
      <a:srgbClr val="766A50"/>
    </a:accent6>
    <a:hlink>
      <a:srgbClr val="CC6600"/>
    </a:hlink>
    <a:folHlink>
      <a:srgbClr val="777777"/>
    </a:folHlink>
  </a:clrScheme>
</a:themeOverride>
</file>

<file path=ppt/theme/themeOverride18.xml><?xml version="1.0" encoding="utf-8"?>
<a:themeOverride xmlns:a="http://schemas.openxmlformats.org/drawingml/2006/main">
  <a:clrScheme name="Tipo de madera">
    <a:dk1>
      <a:sysClr val="windowText" lastClr="000000"/>
    </a:dk1>
    <a:lt1>
      <a:sysClr val="window" lastClr="FFFFFF"/>
    </a:lt1>
    <a:dk2>
      <a:srgbClr val="84ACB6"/>
    </a:dk2>
    <a:lt2>
      <a:srgbClr val="EBE9DD"/>
    </a:lt2>
    <a:accent1>
      <a:srgbClr val="6F8183"/>
    </a:accent1>
    <a:accent2>
      <a:srgbClr val="967E96"/>
    </a:accent2>
    <a:accent3>
      <a:srgbClr val="CCC893"/>
    </a:accent3>
    <a:accent4>
      <a:srgbClr val="A54D74"/>
    </a:accent4>
    <a:accent5>
      <a:srgbClr val="949C6B"/>
    </a:accent5>
    <a:accent6>
      <a:srgbClr val="766A50"/>
    </a:accent6>
    <a:hlink>
      <a:srgbClr val="CC6600"/>
    </a:hlink>
    <a:folHlink>
      <a:srgbClr val="777777"/>
    </a:folHlink>
  </a:clrScheme>
</a:themeOverride>
</file>

<file path=ppt/theme/themeOverride19.xml><?xml version="1.0" encoding="utf-8"?>
<a:themeOverride xmlns:a="http://schemas.openxmlformats.org/drawingml/2006/main">
  <a:clrScheme name="Tipo de madera">
    <a:dk1>
      <a:sysClr val="windowText" lastClr="000000"/>
    </a:dk1>
    <a:lt1>
      <a:sysClr val="window" lastClr="FFFFFF"/>
    </a:lt1>
    <a:dk2>
      <a:srgbClr val="84ACB6"/>
    </a:dk2>
    <a:lt2>
      <a:srgbClr val="EBE9DD"/>
    </a:lt2>
    <a:accent1>
      <a:srgbClr val="6F8183"/>
    </a:accent1>
    <a:accent2>
      <a:srgbClr val="967E96"/>
    </a:accent2>
    <a:accent3>
      <a:srgbClr val="CCC893"/>
    </a:accent3>
    <a:accent4>
      <a:srgbClr val="A54D74"/>
    </a:accent4>
    <a:accent5>
      <a:srgbClr val="949C6B"/>
    </a:accent5>
    <a:accent6>
      <a:srgbClr val="766A50"/>
    </a:accent6>
    <a:hlink>
      <a:srgbClr val="CC6600"/>
    </a:hlink>
    <a:folHlink>
      <a:srgbClr val="777777"/>
    </a:folHlink>
  </a:clrScheme>
</a:themeOverride>
</file>

<file path=ppt/theme/themeOverride2.xml><?xml version="1.0" encoding="utf-8"?>
<a:themeOverride xmlns:a="http://schemas.openxmlformats.org/drawingml/2006/main">
  <a:clrScheme name="Tipo de madera">
    <a:dk1>
      <a:sysClr val="windowText" lastClr="000000"/>
    </a:dk1>
    <a:lt1>
      <a:sysClr val="window" lastClr="FFFFFF"/>
    </a:lt1>
    <a:dk2>
      <a:srgbClr val="84ACB6"/>
    </a:dk2>
    <a:lt2>
      <a:srgbClr val="EBE9DD"/>
    </a:lt2>
    <a:accent1>
      <a:srgbClr val="6F8183"/>
    </a:accent1>
    <a:accent2>
      <a:srgbClr val="967E96"/>
    </a:accent2>
    <a:accent3>
      <a:srgbClr val="CCC893"/>
    </a:accent3>
    <a:accent4>
      <a:srgbClr val="A54D74"/>
    </a:accent4>
    <a:accent5>
      <a:srgbClr val="949C6B"/>
    </a:accent5>
    <a:accent6>
      <a:srgbClr val="766A50"/>
    </a:accent6>
    <a:hlink>
      <a:srgbClr val="CC6600"/>
    </a:hlink>
    <a:folHlink>
      <a:srgbClr val="777777"/>
    </a:folHlink>
  </a:clrScheme>
</a:themeOverride>
</file>

<file path=ppt/theme/themeOverride20.xml><?xml version="1.0" encoding="utf-8"?>
<a:themeOverride xmlns:a="http://schemas.openxmlformats.org/drawingml/2006/main">
  <a:clrScheme name="Tipo de madera">
    <a:dk1>
      <a:sysClr val="windowText" lastClr="000000"/>
    </a:dk1>
    <a:lt1>
      <a:sysClr val="window" lastClr="FFFFFF"/>
    </a:lt1>
    <a:dk2>
      <a:srgbClr val="84ACB6"/>
    </a:dk2>
    <a:lt2>
      <a:srgbClr val="EBE9DD"/>
    </a:lt2>
    <a:accent1>
      <a:srgbClr val="6F8183"/>
    </a:accent1>
    <a:accent2>
      <a:srgbClr val="967E96"/>
    </a:accent2>
    <a:accent3>
      <a:srgbClr val="CCC893"/>
    </a:accent3>
    <a:accent4>
      <a:srgbClr val="A54D74"/>
    </a:accent4>
    <a:accent5>
      <a:srgbClr val="949C6B"/>
    </a:accent5>
    <a:accent6>
      <a:srgbClr val="766A50"/>
    </a:accent6>
    <a:hlink>
      <a:srgbClr val="CC6600"/>
    </a:hlink>
    <a:folHlink>
      <a:srgbClr val="777777"/>
    </a:folHlink>
  </a:clrScheme>
</a:themeOverride>
</file>

<file path=ppt/theme/themeOverride21.xml><?xml version="1.0" encoding="utf-8"?>
<a:themeOverride xmlns:a="http://schemas.openxmlformats.org/drawingml/2006/main">
  <a:clrScheme name="Tipo de madera">
    <a:dk1>
      <a:sysClr val="windowText" lastClr="000000"/>
    </a:dk1>
    <a:lt1>
      <a:sysClr val="window" lastClr="FFFFFF"/>
    </a:lt1>
    <a:dk2>
      <a:srgbClr val="84ACB6"/>
    </a:dk2>
    <a:lt2>
      <a:srgbClr val="EBE9DD"/>
    </a:lt2>
    <a:accent1>
      <a:srgbClr val="6F8183"/>
    </a:accent1>
    <a:accent2>
      <a:srgbClr val="967E96"/>
    </a:accent2>
    <a:accent3>
      <a:srgbClr val="CCC893"/>
    </a:accent3>
    <a:accent4>
      <a:srgbClr val="A54D74"/>
    </a:accent4>
    <a:accent5>
      <a:srgbClr val="949C6B"/>
    </a:accent5>
    <a:accent6>
      <a:srgbClr val="766A50"/>
    </a:accent6>
    <a:hlink>
      <a:srgbClr val="CC6600"/>
    </a:hlink>
    <a:folHlink>
      <a:srgbClr val="777777"/>
    </a:folHlink>
  </a:clrScheme>
</a:themeOverride>
</file>

<file path=ppt/theme/themeOverride22.xml><?xml version="1.0" encoding="utf-8"?>
<a:themeOverride xmlns:a="http://schemas.openxmlformats.org/drawingml/2006/main">
  <a:clrScheme name="Tipo de madera">
    <a:dk1>
      <a:sysClr val="windowText" lastClr="000000"/>
    </a:dk1>
    <a:lt1>
      <a:sysClr val="window" lastClr="FFFFFF"/>
    </a:lt1>
    <a:dk2>
      <a:srgbClr val="84ACB6"/>
    </a:dk2>
    <a:lt2>
      <a:srgbClr val="EBE9DD"/>
    </a:lt2>
    <a:accent1>
      <a:srgbClr val="6F8183"/>
    </a:accent1>
    <a:accent2>
      <a:srgbClr val="967E96"/>
    </a:accent2>
    <a:accent3>
      <a:srgbClr val="CCC893"/>
    </a:accent3>
    <a:accent4>
      <a:srgbClr val="A54D74"/>
    </a:accent4>
    <a:accent5>
      <a:srgbClr val="949C6B"/>
    </a:accent5>
    <a:accent6>
      <a:srgbClr val="766A50"/>
    </a:accent6>
    <a:hlink>
      <a:srgbClr val="CC6600"/>
    </a:hlink>
    <a:folHlink>
      <a:srgbClr val="777777"/>
    </a:folHlink>
  </a:clrScheme>
</a:themeOverride>
</file>

<file path=ppt/theme/themeOverride3.xml><?xml version="1.0" encoding="utf-8"?>
<a:themeOverride xmlns:a="http://schemas.openxmlformats.org/drawingml/2006/main">
  <a:clrScheme name="Tipo de madera">
    <a:dk1>
      <a:sysClr val="windowText" lastClr="000000"/>
    </a:dk1>
    <a:lt1>
      <a:sysClr val="window" lastClr="FFFFFF"/>
    </a:lt1>
    <a:dk2>
      <a:srgbClr val="84ACB6"/>
    </a:dk2>
    <a:lt2>
      <a:srgbClr val="EBE9DD"/>
    </a:lt2>
    <a:accent1>
      <a:srgbClr val="6F8183"/>
    </a:accent1>
    <a:accent2>
      <a:srgbClr val="967E96"/>
    </a:accent2>
    <a:accent3>
      <a:srgbClr val="CCC893"/>
    </a:accent3>
    <a:accent4>
      <a:srgbClr val="A54D74"/>
    </a:accent4>
    <a:accent5>
      <a:srgbClr val="949C6B"/>
    </a:accent5>
    <a:accent6>
      <a:srgbClr val="766A50"/>
    </a:accent6>
    <a:hlink>
      <a:srgbClr val="CC6600"/>
    </a:hlink>
    <a:folHlink>
      <a:srgbClr val="777777"/>
    </a:folHlink>
  </a:clrScheme>
</a:themeOverride>
</file>

<file path=ppt/theme/themeOverride4.xml><?xml version="1.0" encoding="utf-8"?>
<a:themeOverride xmlns:a="http://schemas.openxmlformats.org/drawingml/2006/main">
  <a:clrScheme name="Tipo de madera">
    <a:dk1>
      <a:sysClr val="windowText" lastClr="000000"/>
    </a:dk1>
    <a:lt1>
      <a:sysClr val="window" lastClr="FFFFFF"/>
    </a:lt1>
    <a:dk2>
      <a:srgbClr val="84ACB6"/>
    </a:dk2>
    <a:lt2>
      <a:srgbClr val="EBE9DD"/>
    </a:lt2>
    <a:accent1>
      <a:srgbClr val="6F8183"/>
    </a:accent1>
    <a:accent2>
      <a:srgbClr val="967E96"/>
    </a:accent2>
    <a:accent3>
      <a:srgbClr val="CCC893"/>
    </a:accent3>
    <a:accent4>
      <a:srgbClr val="A54D74"/>
    </a:accent4>
    <a:accent5>
      <a:srgbClr val="949C6B"/>
    </a:accent5>
    <a:accent6>
      <a:srgbClr val="766A50"/>
    </a:accent6>
    <a:hlink>
      <a:srgbClr val="CC6600"/>
    </a:hlink>
    <a:folHlink>
      <a:srgbClr val="777777"/>
    </a:folHlink>
  </a:clrScheme>
</a:themeOverride>
</file>

<file path=ppt/theme/themeOverride5.xml><?xml version="1.0" encoding="utf-8"?>
<a:themeOverride xmlns:a="http://schemas.openxmlformats.org/drawingml/2006/main">
  <a:clrScheme name="Tipo de madera">
    <a:dk1>
      <a:sysClr val="windowText" lastClr="000000"/>
    </a:dk1>
    <a:lt1>
      <a:sysClr val="window" lastClr="FFFFFF"/>
    </a:lt1>
    <a:dk2>
      <a:srgbClr val="84ACB6"/>
    </a:dk2>
    <a:lt2>
      <a:srgbClr val="EBE9DD"/>
    </a:lt2>
    <a:accent1>
      <a:srgbClr val="6F8183"/>
    </a:accent1>
    <a:accent2>
      <a:srgbClr val="967E96"/>
    </a:accent2>
    <a:accent3>
      <a:srgbClr val="CCC893"/>
    </a:accent3>
    <a:accent4>
      <a:srgbClr val="A54D74"/>
    </a:accent4>
    <a:accent5>
      <a:srgbClr val="949C6B"/>
    </a:accent5>
    <a:accent6>
      <a:srgbClr val="766A50"/>
    </a:accent6>
    <a:hlink>
      <a:srgbClr val="CC6600"/>
    </a:hlink>
    <a:folHlink>
      <a:srgbClr val="777777"/>
    </a:folHlink>
  </a:clrScheme>
</a:themeOverride>
</file>

<file path=ppt/theme/themeOverride6.xml><?xml version="1.0" encoding="utf-8"?>
<a:themeOverride xmlns:a="http://schemas.openxmlformats.org/drawingml/2006/main">
  <a:clrScheme name="Tipo de madera">
    <a:dk1>
      <a:sysClr val="windowText" lastClr="000000"/>
    </a:dk1>
    <a:lt1>
      <a:sysClr val="window" lastClr="FFFFFF"/>
    </a:lt1>
    <a:dk2>
      <a:srgbClr val="84ACB6"/>
    </a:dk2>
    <a:lt2>
      <a:srgbClr val="EBE9DD"/>
    </a:lt2>
    <a:accent1>
      <a:srgbClr val="6F8183"/>
    </a:accent1>
    <a:accent2>
      <a:srgbClr val="967E96"/>
    </a:accent2>
    <a:accent3>
      <a:srgbClr val="CCC893"/>
    </a:accent3>
    <a:accent4>
      <a:srgbClr val="A54D74"/>
    </a:accent4>
    <a:accent5>
      <a:srgbClr val="949C6B"/>
    </a:accent5>
    <a:accent6>
      <a:srgbClr val="766A50"/>
    </a:accent6>
    <a:hlink>
      <a:srgbClr val="CC6600"/>
    </a:hlink>
    <a:folHlink>
      <a:srgbClr val="777777"/>
    </a:folHlink>
  </a:clrScheme>
</a:themeOverride>
</file>

<file path=ppt/theme/themeOverride7.xml><?xml version="1.0" encoding="utf-8"?>
<a:themeOverride xmlns:a="http://schemas.openxmlformats.org/drawingml/2006/main">
  <a:clrScheme name="Tipo de madera">
    <a:dk1>
      <a:sysClr val="windowText" lastClr="000000"/>
    </a:dk1>
    <a:lt1>
      <a:sysClr val="window" lastClr="FFFFFF"/>
    </a:lt1>
    <a:dk2>
      <a:srgbClr val="84ACB6"/>
    </a:dk2>
    <a:lt2>
      <a:srgbClr val="EBE9DD"/>
    </a:lt2>
    <a:accent1>
      <a:srgbClr val="6F8183"/>
    </a:accent1>
    <a:accent2>
      <a:srgbClr val="967E96"/>
    </a:accent2>
    <a:accent3>
      <a:srgbClr val="CCC893"/>
    </a:accent3>
    <a:accent4>
      <a:srgbClr val="A54D74"/>
    </a:accent4>
    <a:accent5>
      <a:srgbClr val="949C6B"/>
    </a:accent5>
    <a:accent6>
      <a:srgbClr val="766A50"/>
    </a:accent6>
    <a:hlink>
      <a:srgbClr val="CC6600"/>
    </a:hlink>
    <a:folHlink>
      <a:srgbClr val="777777"/>
    </a:folHlink>
  </a:clrScheme>
</a:themeOverride>
</file>

<file path=ppt/theme/themeOverride8.xml><?xml version="1.0" encoding="utf-8"?>
<a:themeOverride xmlns:a="http://schemas.openxmlformats.org/drawingml/2006/main">
  <a:clrScheme name="Tipo de madera">
    <a:dk1>
      <a:sysClr val="windowText" lastClr="000000"/>
    </a:dk1>
    <a:lt1>
      <a:sysClr val="window" lastClr="FFFFFF"/>
    </a:lt1>
    <a:dk2>
      <a:srgbClr val="84ACB6"/>
    </a:dk2>
    <a:lt2>
      <a:srgbClr val="EBE9DD"/>
    </a:lt2>
    <a:accent1>
      <a:srgbClr val="6F8183"/>
    </a:accent1>
    <a:accent2>
      <a:srgbClr val="967E96"/>
    </a:accent2>
    <a:accent3>
      <a:srgbClr val="CCC893"/>
    </a:accent3>
    <a:accent4>
      <a:srgbClr val="A54D74"/>
    </a:accent4>
    <a:accent5>
      <a:srgbClr val="949C6B"/>
    </a:accent5>
    <a:accent6>
      <a:srgbClr val="766A50"/>
    </a:accent6>
    <a:hlink>
      <a:srgbClr val="CC6600"/>
    </a:hlink>
    <a:folHlink>
      <a:srgbClr val="777777"/>
    </a:folHlink>
  </a:clrScheme>
</a:themeOverride>
</file>

<file path=ppt/theme/themeOverride9.xml><?xml version="1.0" encoding="utf-8"?>
<a:themeOverride xmlns:a="http://schemas.openxmlformats.org/drawingml/2006/main">
  <a:clrScheme name="Tipo de madera">
    <a:dk1>
      <a:sysClr val="windowText" lastClr="000000"/>
    </a:dk1>
    <a:lt1>
      <a:sysClr val="window" lastClr="FFFFFF"/>
    </a:lt1>
    <a:dk2>
      <a:srgbClr val="84ACB6"/>
    </a:dk2>
    <a:lt2>
      <a:srgbClr val="EBE9DD"/>
    </a:lt2>
    <a:accent1>
      <a:srgbClr val="6F8183"/>
    </a:accent1>
    <a:accent2>
      <a:srgbClr val="967E96"/>
    </a:accent2>
    <a:accent3>
      <a:srgbClr val="CCC893"/>
    </a:accent3>
    <a:accent4>
      <a:srgbClr val="A54D74"/>
    </a:accent4>
    <a:accent5>
      <a:srgbClr val="949C6B"/>
    </a:accent5>
    <a:accent6>
      <a:srgbClr val="766A50"/>
    </a:accent6>
    <a:hlink>
      <a:srgbClr val="CC6600"/>
    </a:hlink>
    <a:folHlink>
      <a:srgbClr val="77777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</TotalTime>
  <Words>9</Words>
  <Application>Microsoft Office PowerPoint</Application>
  <PresentationFormat>Panorámica</PresentationFormat>
  <Paragraphs>4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7" baseType="lpstr">
      <vt:lpstr>Arial</vt:lpstr>
      <vt:lpstr>Bookman Old Style</vt:lpstr>
      <vt:lpstr>Calibri</vt:lpstr>
      <vt:lpstr>Century Gothic</vt:lpstr>
      <vt:lpstr>Rockwell Extra Bold</vt:lpstr>
      <vt:lpstr>Wingdings</vt:lpstr>
      <vt:lpstr>Tipo de madera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 K</dc:creator>
  <cp:lastModifiedBy>m k2</cp:lastModifiedBy>
  <cp:revision>26</cp:revision>
  <dcterms:created xsi:type="dcterms:W3CDTF">2014-09-04T14:13:19Z</dcterms:created>
  <dcterms:modified xsi:type="dcterms:W3CDTF">2021-05-04T20:47:55Z</dcterms:modified>
</cp:coreProperties>
</file>